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/>
              <a:t>Groupe KLG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A4002-55B3-4391-B17D-D6A1F30CB3E0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B28C4A-4F48-44E2-A923-3900B8E8FE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528993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/>
              <a:t>Groupe KLG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9A34DE-03EF-4975-942A-D8F0EC8E8B3E}" type="datetimeFigureOut">
              <a:rPr lang="fr-FR" smtClean="0"/>
              <a:t>16/11/2016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6714D2-C1A0-415D-8A46-32A4336F925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0616660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7ECC411D-EB9C-4735-8202-4302B196AF6E}" type="datetime1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3578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A0A0A-6BD2-418F-A8A4-C4FAACE5D4DC}" type="datetime1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7295817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8A0A0A-6BD2-418F-A8A4-C4FAACE5D4DC}" type="datetime1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8682683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8A0A0A-6BD2-418F-A8A4-C4FAACE5D4DC}" type="datetime1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4453642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8A0A0A-6BD2-418F-A8A4-C4FAACE5D4DC}" type="datetime1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5574780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A0A0A-6BD2-418F-A8A4-C4FAACE5D4DC}" type="datetime1">
              <a:rPr lang="fr-FR" smtClean="0"/>
              <a:t>16/11/2016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519725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A0A0A-6BD2-418F-A8A4-C4FAACE5D4DC}" type="datetime1">
              <a:rPr lang="fr-FR" smtClean="0"/>
              <a:t>16/11/2016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5782139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A6A55-0A5C-4EAF-AF14-81E4DE7CD892}" type="datetime1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33319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9661D0B-CF63-47DD-BD4F-2F0D049E17A5}" type="datetime1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8188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87433-583C-4DDB-8D0A-EBB3A41116D5}" type="datetime1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7269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8F0B278-2A58-4FB1-9F4F-A01CDB272933}" type="datetime1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8502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B064-3901-4B57-8A16-39618405F005}" type="datetime1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1146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014AC-6272-4C74-B612-84AC54B242AA}" type="datetime1">
              <a:rPr lang="fr-FR" smtClean="0"/>
              <a:t>16/11/2016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1436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6B801-CDE3-4E7D-8C3F-FC4BDC36CFCF}" type="datetime1">
              <a:rPr lang="fr-FR" smtClean="0"/>
              <a:t>16/11/2016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8864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5D95E-B44E-4E33-BD84-CCCA84D2ED6D}" type="datetime1">
              <a:rPr lang="fr-FR" smtClean="0"/>
              <a:t>16/11/2016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395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6F47C-8559-4A66-B06C-B8918A30180B}" type="datetime1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5765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EA84-4461-414E-B5B0-C662FAF01357}" type="datetime1">
              <a:rPr lang="fr-FR" smtClean="0"/>
              <a:t>16/11/2016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9625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A0A0A-6BD2-418F-A8A4-C4FAACE5D4DC}" type="datetime1">
              <a:rPr lang="fr-FR" smtClean="0"/>
              <a:t>16/11/2016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Groupe KLG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4A45D-5BF3-4A88-8A69-D32E26CDD69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04470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>
                <a:solidFill>
                  <a:srgbClr val="FF0000"/>
                </a:solidFill>
              </a:rPr>
              <a:t>Contexte du projet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fr-FR" dirty="0"/>
              <a:t>Sujet :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fr-FR" dirty="0"/>
              <a:t>Interrupteur intelligent à partir d’un objet.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lang="fr-FR" dirty="0"/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fr-FR" dirty="0"/>
              <a:t>Objectif :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fr-FR" dirty="0"/>
              <a:t>Être capable de détecter la façon dont il est touché.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endParaRPr lang="fr-FR" dirty="0"/>
          </a:p>
          <a:p>
            <a:pPr algn="just">
              <a:lnSpc>
                <a:spcPct val="100000"/>
              </a:lnSpc>
              <a:spcBef>
                <a:spcPts val="0"/>
              </a:spcBef>
            </a:pPr>
            <a:r>
              <a:rPr lang="fr-FR" dirty="0"/>
              <a:t>Moyen employé :</a:t>
            </a:r>
          </a:p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fr-FR" dirty="0"/>
              <a:t>Transformation d’un verre d’eau en capteur capacitif.</a:t>
            </a:r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8890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>
                <a:solidFill>
                  <a:srgbClr val="FF0000"/>
                </a:solidFill>
              </a:rPr>
              <a:t>Résultat des expériences menées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2</a:t>
            </a:fld>
            <a:endParaRPr lang="fr-FR"/>
          </a:p>
        </p:txBody>
      </p:sp>
      <p:pic>
        <p:nvPicPr>
          <p:cNvPr id="7" name="Image 6" descr="C:\Users\KLEIN Aurélien\AppData\Local\Microsoft\Windows\INetCacheContent.Word\experience1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2" r="1334" b="1390"/>
          <a:stretch/>
        </p:blipFill>
        <p:spPr bwMode="auto">
          <a:xfrm>
            <a:off x="3815863" y="2344476"/>
            <a:ext cx="6506307" cy="419393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ZoneTexte 7"/>
          <p:cNvSpPr txBox="1"/>
          <p:nvPr/>
        </p:nvSpPr>
        <p:spPr>
          <a:xfrm>
            <a:off x="1345223" y="3974123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Exercice 1</a:t>
            </a:r>
          </a:p>
        </p:txBody>
      </p:sp>
      <p:pic>
        <p:nvPicPr>
          <p:cNvPr id="9" name="Image 8" descr="C:\Users\KLEIN Aurélien\AppData\Local\Microsoft\Windows\INetCacheContent.Word\20161115_102924.jpg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00" r="12363"/>
          <a:stretch/>
        </p:blipFill>
        <p:spPr bwMode="auto">
          <a:xfrm>
            <a:off x="4203487" y="2488013"/>
            <a:ext cx="5731058" cy="390685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5631329"/>
              </p:ext>
            </p:extLst>
          </p:nvPr>
        </p:nvGraphicFramePr>
        <p:xfrm>
          <a:off x="3389934" y="2985309"/>
          <a:ext cx="7621932" cy="11734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15406">
                  <a:extLst>
                    <a:ext uri="{9D8B030D-6E8A-4147-A177-3AD203B41FA5}">
                      <a16:colId xmlns:a16="http://schemas.microsoft.com/office/drawing/2014/main" val="2929061103"/>
                    </a:ext>
                  </a:extLst>
                </a:gridCol>
                <a:gridCol w="593049">
                  <a:extLst>
                    <a:ext uri="{9D8B030D-6E8A-4147-A177-3AD203B41FA5}">
                      <a16:colId xmlns:a16="http://schemas.microsoft.com/office/drawing/2014/main" val="408359026"/>
                    </a:ext>
                  </a:extLst>
                </a:gridCol>
                <a:gridCol w="593049">
                  <a:extLst>
                    <a:ext uri="{9D8B030D-6E8A-4147-A177-3AD203B41FA5}">
                      <a16:colId xmlns:a16="http://schemas.microsoft.com/office/drawing/2014/main" val="857076736"/>
                    </a:ext>
                  </a:extLst>
                </a:gridCol>
                <a:gridCol w="593049">
                  <a:extLst>
                    <a:ext uri="{9D8B030D-6E8A-4147-A177-3AD203B41FA5}">
                      <a16:colId xmlns:a16="http://schemas.microsoft.com/office/drawing/2014/main" val="3392561909"/>
                    </a:ext>
                  </a:extLst>
                </a:gridCol>
                <a:gridCol w="593049">
                  <a:extLst>
                    <a:ext uri="{9D8B030D-6E8A-4147-A177-3AD203B41FA5}">
                      <a16:colId xmlns:a16="http://schemas.microsoft.com/office/drawing/2014/main" val="1300694618"/>
                    </a:ext>
                  </a:extLst>
                </a:gridCol>
                <a:gridCol w="639055">
                  <a:extLst>
                    <a:ext uri="{9D8B030D-6E8A-4147-A177-3AD203B41FA5}">
                      <a16:colId xmlns:a16="http://schemas.microsoft.com/office/drawing/2014/main" val="518185099"/>
                    </a:ext>
                  </a:extLst>
                </a:gridCol>
                <a:gridCol w="639055">
                  <a:extLst>
                    <a:ext uri="{9D8B030D-6E8A-4147-A177-3AD203B41FA5}">
                      <a16:colId xmlns:a16="http://schemas.microsoft.com/office/drawing/2014/main" val="2573569754"/>
                    </a:ext>
                  </a:extLst>
                </a:gridCol>
                <a:gridCol w="639055">
                  <a:extLst>
                    <a:ext uri="{9D8B030D-6E8A-4147-A177-3AD203B41FA5}">
                      <a16:colId xmlns:a16="http://schemas.microsoft.com/office/drawing/2014/main" val="1848159403"/>
                    </a:ext>
                  </a:extLst>
                </a:gridCol>
                <a:gridCol w="639055">
                  <a:extLst>
                    <a:ext uri="{9D8B030D-6E8A-4147-A177-3AD203B41FA5}">
                      <a16:colId xmlns:a16="http://schemas.microsoft.com/office/drawing/2014/main" val="3861394027"/>
                    </a:ext>
                  </a:extLst>
                </a:gridCol>
                <a:gridCol w="639055">
                  <a:extLst>
                    <a:ext uri="{9D8B030D-6E8A-4147-A177-3AD203B41FA5}">
                      <a16:colId xmlns:a16="http://schemas.microsoft.com/office/drawing/2014/main" val="2090703504"/>
                    </a:ext>
                  </a:extLst>
                </a:gridCol>
                <a:gridCol w="639055">
                  <a:extLst>
                    <a:ext uri="{9D8B030D-6E8A-4147-A177-3AD203B41FA5}">
                      <a16:colId xmlns:a16="http://schemas.microsoft.com/office/drawing/2014/main" val="3781049177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Fréquence</a:t>
                      </a:r>
                      <a:endParaRPr lang="fr-FR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500Hz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1KHz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10KHz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50KHz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100KHz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200KHz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300KHz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400KHz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500KHz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600KHz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27075410"/>
                  </a:ext>
                </a:extLst>
              </a:tr>
              <a:tr h="50292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Tension crête a crête pas touché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4,21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0,97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1,04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7840566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Tension crête a crête touché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3,53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1,28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0,7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0,48</a:t>
                      </a:r>
                      <a:endParaRPr lang="fr-FR" sz="10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0,47</a:t>
                      </a:r>
                      <a:endParaRPr lang="fr-FR" sz="1000" dirty="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3287279"/>
                  </a:ext>
                </a:extLst>
              </a:tr>
            </a:tbl>
          </a:graphicData>
        </a:graphic>
      </p:graphicFrame>
      <p:pic>
        <p:nvPicPr>
          <p:cNvPr id="11" name="Image2"/>
          <p:cNvPicPr/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918890" y="4898976"/>
            <a:ext cx="4101768" cy="1639430"/>
          </a:xfrm>
          <a:prstGeom prst="rect">
            <a:avLst/>
          </a:prstGeom>
        </p:spPr>
      </p:pic>
      <p:sp>
        <p:nvSpPr>
          <p:cNvPr id="12" name="Flèche : haut 11"/>
          <p:cNvSpPr/>
          <p:nvPr/>
        </p:nvSpPr>
        <p:spPr>
          <a:xfrm>
            <a:off x="10574773" y="4251952"/>
            <a:ext cx="162161" cy="55386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3" name="Image 12" descr="C:\Users\KLEIN Aurélien\AppData\Local\Microsoft\Windows\INetCacheContent.Word\Screenshot from 2016-11-15 12-00-35.png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3" t="22441" r="54290" b="8834"/>
          <a:stretch/>
        </p:blipFill>
        <p:spPr bwMode="auto">
          <a:xfrm>
            <a:off x="3815861" y="2128080"/>
            <a:ext cx="5786975" cy="44307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ZoneTexte 13"/>
          <p:cNvSpPr txBox="1"/>
          <p:nvPr/>
        </p:nvSpPr>
        <p:spPr>
          <a:xfrm>
            <a:off x="6886130" y="2138715"/>
            <a:ext cx="271670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solidFill>
                  <a:srgbClr val="FF0000"/>
                </a:solidFill>
                <a:latin typeface="Arial Narrow" panose="020B0606020202030204" pitchFamily="34" charset="0"/>
              </a:rPr>
              <a:t>- Tension crête à crête non touché</a:t>
            </a:r>
          </a:p>
          <a:p>
            <a:r>
              <a:rPr lang="fr-FR" sz="1600" dirty="0">
                <a:latin typeface="Arial Narrow" panose="020B0606020202030204" pitchFamily="34" charset="0"/>
              </a:rPr>
              <a:t> </a:t>
            </a:r>
          </a:p>
          <a:p>
            <a:r>
              <a:rPr lang="fr-FR" sz="1600" dirty="0">
                <a:solidFill>
                  <a:schemeClr val="bg1"/>
                </a:solidFill>
                <a:latin typeface="Arial Narrow" panose="020B0606020202030204" pitchFamily="34" charset="0"/>
              </a:rPr>
              <a:t>- Tension crête à crête touché</a:t>
            </a:r>
          </a:p>
        </p:txBody>
      </p:sp>
      <p:pic>
        <p:nvPicPr>
          <p:cNvPr id="15" name="Image 14" descr="C:\Users\KLEIN Aurélien\AppData\Local\Microsoft\Windows\INetCacheContent.Word\experience2.pn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463" y="2112217"/>
            <a:ext cx="5645073" cy="4494428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ZoneTexte 15"/>
          <p:cNvSpPr txBox="1"/>
          <p:nvPr/>
        </p:nvSpPr>
        <p:spPr>
          <a:xfrm>
            <a:off x="8693194" y="4055193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Exercice 2</a:t>
            </a:r>
          </a:p>
        </p:txBody>
      </p:sp>
      <p:pic>
        <p:nvPicPr>
          <p:cNvPr id="17" name="Image 16" descr="C:\Users\KLEIN Aurélien\AppData\Local\Microsoft\Windows\INetCacheContent.Word\20161115_104750.jpg"/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6" t="3807" r="7556"/>
          <a:stretch/>
        </p:blipFill>
        <p:spPr bwMode="auto">
          <a:xfrm>
            <a:off x="1213338" y="2117241"/>
            <a:ext cx="6760522" cy="434510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8396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 animBg="1"/>
      <p:bldP spid="12" grpId="1" animBg="1"/>
      <p:bldP spid="14" grpId="0"/>
      <p:bldP spid="14" grpId="1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b="1" dirty="0">
                <a:solidFill>
                  <a:srgbClr val="FF0000"/>
                </a:solidFill>
              </a:rPr>
              <a:t>fonctionnement du circuit et du capteur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3</a:t>
            </a:fld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4820120" y="3806513"/>
            <a:ext cx="23807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b="1" dirty="0"/>
              <a:t>Capteur capacitif</a:t>
            </a:r>
          </a:p>
        </p:txBody>
      </p:sp>
      <p:pic>
        <p:nvPicPr>
          <p:cNvPr id="2050" name="Picture 2" descr="rie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5" t="4042" r="2843" b="4340"/>
          <a:stretch>
            <a:fillRect/>
          </a:stretch>
        </p:blipFill>
        <p:spPr bwMode="auto">
          <a:xfrm>
            <a:off x="2213103" y="2475390"/>
            <a:ext cx="7947481" cy="3951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 descr="1doig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7" t="-514" r="3304" b="5650"/>
          <a:stretch>
            <a:fillRect/>
          </a:stretch>
        </p:blipFill>
        <p:spPr bwMode="auto">
          <a:xfrm>
            <a:off x="2213102" y="2475390"/>
            <a:ext cx="7947481" cy="396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Image 10" descr="C:\Users\KLEIN Aurélien\AppData\Local\Microsoft\Windows\INetCacheContent.Word\2doigt.png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684" b="3950"/>
          <a:stretch/>
        </p:blipFill>
        <p:spPr bwMode="auto">
          <a:xfrm>
            <a:off x="2213101" y="2464989"/>
            <a:ext cx="7862884" cy="396218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52" name="Picture 4" descr="pleinemai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97" b="3214"/>
          <a:stretch>
            <a:fillRect/>
          </a:stretch>
        </p:blipFill>
        <p:spPr bwMode="auto">
          <a:xfrm>
            <a:off x="2213099" y="2455208"/>
            <a:ext cx="7888107" cy="3982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 descr="dansleau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2" b="2782"/>
          <a:stretch>
            <a:fillRect/>
          </a:stretch>
        </p:blipFill>
        <p:spPr bwMode="auto">
          <a:xfrm>
            <a:off x="2213097" y="2454587"/>
            <a:ext cx="7965747" cy="3972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4836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>
                <a:solidFill>
                  <a:srgbClr val="FF0000"/>
                </a:solidFill>
              </a:rPr>
              <a:t>Présentation du prototype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4</a:t>
            </a:fld>
            <a:endParaRPr lang="fr-FR"/>
          </a:p>
        </p:txBody>
      </p:sp>
      <p:pic>
        <p:nvPicPr>
          <p:cNvPr id="6" name="Image 5" descr="C:\Users\KLEIN Aurélien\AppData\Local\Microsoft\Windows\INetCacheContent.Word\15086276_628129610700289_769559127_n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31"/>
          <a:stretch>
            <a:fillRect/>
          </a:stretch>
        </p:blipFill>
        <p:spPr bwMode="auto">
          <a:xfrm rot="5400000">
            <a:off x="4210050" y="1425323"/>
            <a:ext cx="3543300" cy="5562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505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>
                <a:solidFill>
                  <a:srgbClr val="FF0000"/>
                </a:solidFill>
              </a:rPr>
              <a:t>Bilan du projet</a:t>
            </a:r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Groupe KLG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4A45D-5BF3-4A88-8A69-D32E26CDD69D}" type="slidenum">
              <a:rPr lang="fr-FR" smtClean="0"/>
              <a:t>5</a:t>
            </a:fld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4431323" y="3599871"/>
            <a:ext cx="2542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Bilan du groupe</a:t>
            </a:r>
          </a:p>
        </p:txBody>
      </p:sp>
      <p:sp>
        <p:nvSpPr>
          <p:cNvPr id="7" name="ZoneTexte 6"/>
          <p:cNvSpPr txBox="1"/>
          <p:nvPr/>
        </p:nvSpPr>
        <p:spPr>
          <a:xfrm>
            <a:off x="4431323" y="3599871"/>
            <a:ext cx="2723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/>
              <a:t>Bilans personnels</a:t>
            </a:r>
          </a:p>
        </p:txBody>
      </p:sp>
    </p:spTree>
    <p:extLst>
      <p:ext uri="{BB962C8B-B14F-4D97-AF65-F5344CB8AC3E}">
        <p14:creationId xmlns:p14="http://schemas.microsoft.com/office/powerpoint/2010/main" val="176397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theme/theme1.xml><?xml version="1.0" encoding="utf-8"?>
<a:theme xmlns:a="http://schemas.openxmlformats.org/drawingml/2006/main" name="Traînée de condensation">
  <a:themeElements>
    <a:clrScheme name="Traînée de condensation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Traînée de condensation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aînée de condensation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TM04033937[[fn=Traînée de condensation]]</Template>
  <TotalTime>165</TotalTime>
  <Words>127</Words>
  <Application>Microsoft Office PowerPoint</Application>
  <PresentationFormat>Grand écran</PresentationFormat>
  <Paragraphs>64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1" baseType="lpstr">
      <vt:lpstr>Arial</vt:lpstr>
      <vt:lpstr>Arial Narrow</vt:lpstr>
      <vt:lpstr>Calibri</vt:lpstr>
      <vt:lpstr>Century Gothic</vt:lpstr>
      <vt:lpstr>Times New Roman</vt:lpstr>
      <vt:lpstr>Traînée de condensation</vt:lpstr>
      <vt:lpstr>Contexte du projet</vt:lpstr>
      <vt:lpstr>Résultat des expériences menées</vt:lpstr>
      <vt:lpstr>fonctionnement du circuit et du capteur</vt:lpstr>
      <vt:lpstr>Présentation du prototype</vt:lpstr>
      <vt:lpstr>Bilan du projet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Contexte du projet</dc:title>
  <dc:creator>KLEIN AURÉLIEN</dc:creator>
  <cp:lastModifiedBy>KLEIN AURÉLIEN</cp:lastModifiedBy>
  <cp:revision>20</cp:revision>
  <dcterms:created xsi:type="dcterms:W3CDTF">2016-11-15T08:16:33Z</dcterms:created>
  <dcterms:modified xsi:type="dcterms:W3CDTF">2016-11-16T07:47:01Z</dcterms:modified>
</cp:coreProperties>
</file>

<file path=docProps/thumbnail.jpeg>
</file>